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9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77D4E-5043-4B81-9E57-B73454BA4363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0D7C1-0C2C-4832-9B81-913F83B17C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341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30E4F6-498F-639F-39C7-4DAC9675DFB3}"/>
              </a:ext>
            </a:extLst>
          </p:cNvPr>
          <p:cNvSpPr/>
          <p:nvPr userDrawn="1"/>
        </p:nvSpPr>
        <p:spPr>
          <a:xfrm>
            <a:off x="838200" y="2124343"/>
            <a:ext cx="10575423" cy="4085071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31817D-665E-BC25-E390-8F0788FCCF6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08288" y="2262355"/>
            <a:ext cx="10575423" cy="1714921"/>
          </a:xfrm>
          <a:ln>
            <a:noFill/>
          </a:ln>
        </p:spPr>
        <p:txBody>
          <a:bodyPr anchor="b"/>
          <a:lstStyle>
            <a:lvl1pPr algn="ctr">
              <a:defRPr sz="3600" b="1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Click to edit title of your paper</a:t>
            </a:r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3106B0-E929-69A7-E604-DF9E31F6D7C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53911" y="4309550"/>
            <a:ext cx="9144000" cy="492031"/>
          </a:xfr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Authors Names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C2D20-F331-9505-9ABD-5AC76444A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6097-1646-4B52-9E34-8F2D3AF1C826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CC69A-CD26-E764-42FE-B9021C81A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7E1DC-4B0F-18C6-7B6B-66D87B9C7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fld id="{D53B0775-DEA1-4938-B530-5903E17F35F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A1EE8AD-EE33-D77F-0153-5B6DCEAF645E}"/>
              </a:ext>
            </a:extLst>
          </p:cNvPr>
          <p:cNvSpPr txBox="1"/>
          <p:nvPr userDrawn="1"/>
        </p:nvSpPr>
        <p:spPr>
          <a:xfrm>
            <a:off x="2890953" y="509105"/>
            <a:ext cx="6116444" cy="7346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44145" algn="ctr">
              <a:lnSpc>
                <a:spcPct val="107000"/>
              </a:lnSpc>
              <a:buNone/>
            </a:pP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fr-FR" sz="20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11</a:t>
            </a:r>
            <a:r>
              <a:rPr lang="fr-FR" sz="20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2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</a:t>
            </a: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2026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44145" algn="ctr">
              <a:lnSpc>
                <a:spcPct val="107000"/>
              </a:lnSpc>
              <a:buNone/>
            </a:pP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National </a:t>
            </a:r>
            <a:r>
              <a:rPr lang="fr-FR" sz="2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Polytechnic</a:t>
            </a: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2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School</a:t>
            </a:r>
            <a:r>
              <a:rPr lang="fr-FR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Oran Maurice Audin</a:t>
            </a:r>
            <a:endParaRPr lang="fr-F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E1D0F189-9CCD-5E3C-8070-1B69A6348930}"/>
              </a:ext>
            </a:extLst>
          </p:cNvPr>
          <p:cNvSpPr txBox="1">
            <a:spLocks/>
          </p:cNvSpPr>
          <p:nvPr userDrawn="1"/>
        </p:nvSpPr>
        <p:spPr>
          <a:xfrm>
            <a:off x="1695161" y="5133854"/>
            <a:ext cx="9144000" cy="492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to edit </a:t>
            </a:r>
            <a:r>
              <a:rPr lang="fr-FR" dirty="0" err="1"/>
              <a:t>Institutional</a:t>
            </a:r>
            <a:r>
              <a:rPr lang="fr-FR" dirty="0"/>
              <a:t> affiliation</a:t>
            </a:r>
          </a:p>
        </p:txBody>
      </p:sp>
    </p:spTree>
    <p:extLst>
      <p:ext uri="{BB962C8B-B14F-4D97-AF65-F5344CB8AC3E}">
        <p14:creationId xmlns:p14="http://schemas.microsoft.com/office/powerpoint/2010/main" val="2023212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787068-3715-7237-11AE-260690CB06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E4EC40-4B18-F075-E503-15BFD6EF6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6E43E-9181-DE7E-925B-F6F60826A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6097-1646-4B52-9E34-8F2D3AF1C826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7EDD5-2175-124A-3ADD-E1C18F63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28DCD-5127-609E-F271-34A84572B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/>
            </a:lvl1pPr>
          </a:lstStyle>
          <a:p>
            <a:fld id="{D53B0775-DEA1-4938-B530-5903E17F35F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B5ADF83-A158-9A0F-C639-06CC23B7A29C}"/>
              </a:ext>
            </a:extLst>
          </p:cNvPr>
          <p:cNvSpPr txBox="1"/>
          <p:nvPr userDrawn="1"/>
        </p:nvSpPr>
        <p:spPr>
          <a:xfrm>
            <a:off x="838200" y="6316108"/>
            <a:ext cx="10515600" cy="342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44145" algn="ctr">
              <a:lnSpc>
                <a:spcPct val="107000"/>
              </a:lnSpc>
              <a:buNone/>
            </a:pP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11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2026 - National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Polytechnic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School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Oran Maurice Audin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76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EF68D-CF93-25A0-6BD0-5953E0C2D7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7805" y="521881"/>
            <a:ext cx="7616283" cy="994686"/>
          </a:xfrm>
        </p:spPr>
        <p:txBody>
          <a:bodyPr>
            <a:normAutofit/>
          </a:bodyPr>
          <a:lstStyle>
            <a:lvl1pPr algn="ctr">
              <a:defRPr sz="1800" b="1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Paper Number: ***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Click to edit the title of your paper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71681-CA7D-4B70-1E6B-F18CD24371C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63337"/>
            <a:ext cx="10515600" cy="4013625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130F1-6C4F-39D5-7D6E-69E3DCA41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6097-1646-4B52-9E34-8F2D3AF1C826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0754A-A5ED-569D-F353-FF973C5D8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3209B-F9D3-A0DB-D4C4-D414C3EF2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/>
            </a:lvl1pPr>
          </a:lstStyle>
          <a:p>
            <a:fld id="{D53B0775-DEA1-4938-B530-5903E17F35F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620C824-E084-2F38-DFE4-EDB240953EC8}"/>
              </a:ext>
            </a:extLst>
          </p:cNvPr>
          <p:cNvSpPr txBox="1"/>
          <p:nvPr userDrawn="1"/>
        </p:nvSpPr>
        <p:spPr>
          <a:xfrm>
            <a:off x="838200" y="6316108"/>
            <a:ext cx="10515600" cy="342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44145" algn="ctr">
              <a:lnSpc>
                <a:spcPct val="107000"/>
              </a:lnSpc>
              <a:buNone/>
            </a:pP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11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2026 - National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Polytechnic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School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Oran Maurice Audin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498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4B919-B110-8B68-6EFB-7C86819E8A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CE2CA6-77D9-7E92-0A8B-7AAC3D2B75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FD6FC-341E-235E-5453-92B9642E4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6097-1646-4B52-9E34-8F2D3AF1C826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19E1CC-AAAA-992B-BC3D-FBEFBFEC5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8725C5-CECC-2997-12B3-6A30C329E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/>
            </a:lvl1pPr>
          </a:lstStyle>
          <a:p>
            <a:fld id="{D53B0775-DEA1-4938-B530-5903E17F35F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9088D00-A2B6-84E0-B19B-F6F52B8BDD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7805" y="521881"/>
            <a:ext cx="7415561" cy="994686"/>
          </a:xfrm>
        </p:spPr>
        <p:txBody>
          <a:bodyPr>
            <a:normAutofit/>
          </a:bodyPr>
          <a:lstStyle>
            <a:lvl1pPr algn="ctr">
              <a:defRPr sz="1800" b="1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Paper Number: ***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Click to edit the title of your paper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C6992FE-B58A-1CCB-FDE8-AEEB01B43F90}"/>
              </a:ext>
            </a:extLst>
          </p:cNvPr>
          <p:cNvSpPr txBox="1"/>
          <p:nvPr userDrawn="1"/>
        </p:nvSpPr>
        <p:spPr>
          <a:xfrm>
            <a:off x="838200" y="6316108"/>
            <a:ext cx="10515600" cy="342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44145" algn="ctr">
              <a:lnSpc>
                <a:spcPct val="107000"/>
              </a:lnSpc>
              <a:buNone/>
            </a:pP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11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2026 - National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Polytechnic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School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Oran Maurice Audin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22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08520-E391-87D1-8EE5-308F435FF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F54A5-C57A-6A99-CE3D-45DB8240E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D1BED6-FB4F-59DD-1C37-516539C91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B63B6-7288-DB9B-1FCE-71A0F4EBF3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DF4572-2135-B45D-48F3-56AD9B409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6097-1646-4B52-9E34-8F2D3AF1C826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989525-858E-62CF-6729-68B007AB2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5FFC68-78BC-BE8E-028C-22B2497CC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/>
            </a:lvl1pPr>
          </a:lstStyle>
          <a:p>
            <a:fld id="{D53B0775-DEA1-4938-B530-5903E17F35F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164AC22-8D7C-AE00-1C3C-2269AF3942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7805" y="521881"/>
            <a:ext cx="7616283" cy="994686"/>
          </a:xfrm>
        </p:spPr>
        <p:txBody>
          <a:bodyPr>
            <a:normAutofit/>
          </a:bodyPr>
          <a:lstStyle>
            <a:lvl1pPr algn="ctr">
              <a:defRPr sz="1800" b="1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Paper Number: ***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Click to edit the title of your paper</a:t>
            </a: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C9BEB37-C8CC-FFB9-1EBA-73F7230D43D1}"/>
              </a:ext>
            </a:extLst>
          </p:cNvPr>
          <p:cNvSpPr txBox="1"/>
          <p:nvPr userDrawn="1"/>
        </p:nvSpPr>
        <p:spPr>
          <a:xfrm>
            <a:off x="838200" y="6316108"/>
            <a:ext cx="10515600" cy="342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44145" algn="ctr">
              <a:lnSpc>
                <a:spcPct val="107000"/>
              </a:lnSpc>
              <a:buNone/>
            </a:pP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11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2026 - National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Polytechnic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School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Oran Maurice Audin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36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9EAFBA-7326-F435-2C0E-F05F38095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6097-1646-4B52-9E34-8F2D3AF1C826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6F5BEB-6D28-CC6C-1A66-095553FE5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4E18AA-43B4-D803-D225-34C47028E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/>
            </a:lvl1pPr>
          </a:lstStyle>
          <a:p>
            <a:fld id="{D53B0775-DEA1-4938-B530-5903E17F35F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3494116-3DED-D23A-7FBF-865BBE4E9E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7805" y="521881"/>
            <a:ext cx="7616283" cy="994686"/>
          </a:xfrm>
        </p:spPr>
        <p:txBody>
          <a:bodyPr>
            <a:normAutofit/>
          </a:bodyPr>
          <a:lstStyle>
            <a:lvl1pPr algn="ctr">
              <a:defRPr sz="1800" b="1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Paper Number: ***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Click to edit the title of your paper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B324D24-CB39-F120-C3B3-28EAA390DF47}"/>
              </a:ext>
            </a:extLst>
          </p:cNvPr>
          <p:cNvSpPr txBox="1"/>
          <p:nvPr userDrawn="1"/>
        </p:nvSpPr>
        <p:spPr>
          <a:xfrm>
            <a:off x="838200" y="6316108"/>
            <a:ext cx="10515600" cy="342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44145" algn="ctr">
              <a:lnSpc>
                <a:spcPct val="107000"/>
              </a:lnSpc>
              <a:buNone/>
            </a:pP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11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2026 - National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Polytechnic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School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Oran Maurice Audin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05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C72034-4D34-B256-6756-2F06378C0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6097-1646-4B52-9E34-8F2D3AF1C826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4E715A-CA19-390F-587D-1746B2772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A8D98-D9C8-1395-D1CE-8FCE6D2CB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B0775-DEA1-4938-B530-5903E17F35FF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1BD9CEF-B25F-C1CF-4481-3C1E89A6BA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7805" y="521881"/>
            <a:ext cx="7616283" cy="994686"/>
          </a:xfrm>
        </p:spPr>
        <p:txBody>
          <a:bodyPr>
            <a:normAutofit/>
          </a:bodyPr>
          <a:lstStyle>
            <a:lvl1pPr algn="ctr">
              <a:defRPr sz="1800" b="1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Paper Number: ***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Click to edit the title of your paper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B5A12C9-0B5A-9125-2557-F3F8CE69B8BA}"/>
              </a:ext>
            </a:extLst>
          </p:cNvPr>
          <p:cNvSpPr txBox="1"/>
          <p:nvPr userDrawn="1"/>
        </p:nvSpPr>
        <p:spPr>
          <a:xfrm>
            <a:off x="838200" y="6316108"/>
            <a:ext cx="10515600" cy="342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44145" algn="ctr">
              <a:lnSpc>
                <a:spcPct val="107000"/>
              </a:lnSpc>
              <a:buNone/>
            </a:pP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11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2026 - National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Polytechnic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School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Oran Maurice Audin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273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BAAA7-B9FA-4CBA-65C8-C43CDFAA9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8E5D8-75C5-3BDF-E060-F418E3289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73FAC1-E446-7810-2132-0EB7C2F36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5DEB44-AFBC-44B5-255D-E6E930A4C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6097-1646-4B52-9E34-8F2D3AF1C826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48F0E-C91B-B218-C868-2D4C4565C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0C8F7-A395-AB81-5EEC-FCD7E1E16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B0775-DEA1-4938-B530-5903E17F35F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C655F40-6F8B-CC67-3101-820B768F3B58}"/>
              </a:ext>
            </a:extLst>
          </p:cNvPr>
          <p:cNvSpPr txBox="1"/>
          <p:nvPr userDrawn="1"/>
        </p:nvSpPr>
        <p:spPr>
          <a:xfrm>
            <a:off x="838200" y="6316108"/>
            <a:ext cx="10515600" cy="342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44145" algn="ctr">
              <a:lnSpc>
                <a:spcPct val="107000"/>
              </a:lnSpc>
              <a:buNone/>
            </a:pP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11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2026 - National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Polytechnic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School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Oran Maurice Audin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723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1C870-6C0A-0342-093B-F931FDC14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39369D-9A83-BD43-4E9E-F3C128272D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B76F03-F790-4014-6354-E921A8AE9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8544D-C691-CE35-DAC0-720C40B06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6097-1646-4B52-9E34-8F2D3AF1C826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BA5DB-089A-4159-B8A7-F9133BCD2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4A751-9E73-8B60-C400-0697193FA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/>
            </a:lvl1pPr>
          </a:lstStyle>
          <a:p>
            <a:fld id="{D53B0775-DEA1-4938-B530-5903E17F35F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9DF3037-1A91-3CB0-B3D8-F922E34FE40F}"/>
              </a:ext>
            </a:extLst>
          </p:cNvPr>
          <p:cNvSpPr txBox="1"/>
          <p:nvPr userDrawn="1"/>
        </p:nvSpPr>
        <p:spPr>
          <a:xfrm>
            <a:off x="838200" y="6316108"/>
            <a:ext cx="10515600" cy="342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44145" algn="ctr">
              <a:lnSpc>
                <a:spcPct val="107000"/>
              </a:lnSpc>
              <a:buNone/>
            </a:pP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11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2026 - National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Polytechnic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School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Oran Maurice Audin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00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FCD0FC-460B-8630-B750-71670182D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FDBEF-777D-D35B-A46E-5F9BB0860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6097-1646-4B52-9E34-8F2D3AF1C826}" type="datetimeFigureOut">
              <a:rPr lang="fr-FR" smtClean="0"/>
              <a:t>18/01/2026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4D235-4A2E-DBE9-8981-922BE901D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B349D-FE38-F204-8CCE-F7C684BCF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/>
            </a:lvl1pPr>
          </a:lstStyle>
          <a:p>
            <a:fld id="{D53B0775-DEA1-4938-B530-5903E17F35F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8FEAFC6-DA4D-73A9-EF72-EB54C3F7A8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87805" y="521881"/>
            <a:ext cx="7616283" cy="994686"/>
          </a:xfrm>
        </p:spPr>
        <p:txBody>
          <a:bodyPr>
            <a:normAutofit/>
          </a:bodyPr>
          <a:lstStyle>
            <a:lvl1pPr algn="ctr">
              <a:defRPr sz="1800" b="1">
                <a:solidFill>
                  <a:schemeClr val="bg2">
                    <a:lumMod val="50000"/>
                  </a:schemeClr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 dirty="0"/>
              <a:t>Paper Number: ***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Click to edit the title of your paper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9DD0AC6-EC48-8BF3-53AC-3E95AA5D04EA}"/>
              </a:ext>
            </a:extLst>
          </p:cNvPr>
          <p:cNvSpPr txBox="1"/>
          <p:nvPr userDrawn="1"/>
        </p:nvSpPr>
        <p:spPr>
          <a:xfrm>
            <a:off x="838200" y="6316108"/>
            <a:ext cx="10515600" cy="342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44145" algn="ctr">
              <a:lnSpc>
                <a:spcPct val="107000"/>
              </a:lnSpc>
              <a:buNone/>
            </a:pP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11</a:t>
            </a:r>
            <a:r>
              <a:rPr lang="fr-FR" sz="16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2026 - National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Polytechnic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School</a:t>
            </a:r>
            <a:r>
              <a:rPr lang="fr-FR" sz="1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of Oran Maurice Audin</a:t>
            </a:r>
            <a:endParaRPr lang="fr-F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81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BD8973-76CE-5A35-6F6F-776581F54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980" y="429969"/>
            <a:ext cx="7092942" cy="10600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1E0C6-15F1-EDBF-1655-AE3A03A78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75C08-53F0-BA76-431E-8FC18B9E3E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B86097-1646-4B52-9E34-8F2D3AF1C826}" type="datetimeFigureOut">
              <a:rPr lang="fr-FR" smtClean="0"/>
              <a:t>18/01/2026</a:t>
            </a:fld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4A70-728A-FAB9-405C-DEC1F2B369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Slide </a:t>
            </a:r>
            <a:fld id="{D53B0775-DEA1-4938-B530-5903E17F35FF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03CD04-0DD4-1A0A-0D62-22E8128686F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0" y="48929"/>
            <a:ext cx="2625940" cy="1469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9B0678A-CA63-AD18-4D74-090461777763}"/>
              </a:ext>
            </a:extLst>
          </p:cNvPr>
          <p:cNvSpPr/>
          <p:nvPr userDrawn="1"/>
        </p:nvSpPr>
        <p:spPr>
          <a:xfrm>
            <a:off x="1402649" y="148165"/>
            <a:ext cx="9386702" cy="423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144145" algn="ctr">
              <a:lnSpc>
                <a:spcPct val="107000"/>
              </a:lnSpc>
              <a:buNone/>
            </a:pPr>
            <a:r>
              <a:rPr lang="fr-FR" sz="1800" b="0" dirty="0">
                <a:solidFill>
                  <a:srgbClr val="000000"/>
                </a:solidFill>
                <a:effectLst/>
                <a:latin typeface="Cooper Black" panose="0208090404030B020404" pitchFamily="18" charset="0"/>
                <a:ea typeface="Corben"/>
                <a:cs typeface="Corben"/>
              </a:rPr>
              <a:t>International Seminar on </a:t>
            </a:r>
            <a:r>
              <a:rPr lang="fr-FR" sz="1800" b="0" dirty="0" err="1">
                <a:solidFill>
                  <a:srgbClr val="000000"/>
                </a:solidFill>
                <a:effectLst/>
                <a:latin typeface="Cooper Black" panose="0208090404030B020404" pitchFamily="18" charset="0"/>
                <a:ea typeface="Corben"/>
                <a:cs typeface="Corben"/>
              </a:rPr>
              <a:t>Applied</a:t>
            </a:r>
            <a:r>
              <a:rPr lang="fr-FR" sz="1800" b="0" dirty="0">
                <a:solidFill>
                  <a:srgbClr val="000000"/>
                </a:solidFill>
                <a:effectLst/>
                <a:latin typeface="Cooper Black" panose="0208090404030B020404" pitchFamily="18" charset="0"/>
                <a:ea typeface="Corben"/>
                <a:cs typeface="Corben"/>
              </a:rPr>
              <a:t> </a:t>
            </a:r>
            <a:r>
              <a:rPr lang="fr-FR" sz="1800" b="0" dirty="0" err="1">
                <a:solidFill>
                  <a:srgbClr val="000000"/>
                </a:solidFill>
                <a:effectLst/>
                <a:latin typeface="Cooper Black" panose="0208090404030B020404" pitchFamily="18" charset="0"/>
                <a:ea typeface="Corben"/>
                <a:cs typeface="Corben"/>
              </a:rPr>
              <a:t>Mechanical</a:t>
            </a:r>
            <a:r>
              <a:rPr lang="fr-FR" sz="1800" b="0" dirty="0">
                <a:solidFill>
                  <a:srgbClr val="000000"/>
                </a:solidFill>
                <a:effectLst/>
                <a:latin typeface="Cooper Black" panose="0208090404030B020404" pitchFamily="18" charset="0"/>
                <a:ea typeface="Corben"/>
                <a:cs typeface="Corben"/>
              </a:rPr>
              <a:t> Technologies</a:t>
            </a:r>
            <a:endParaRPr lang="fr-FR" sz="1800" b="0" dirty="0">
              <a:effectLst/>
              <a:latin typeface="Cooper Black" panose="0208090404030B020404" pitchFamily="18" charset="0"/>
              <a:ea typeface="Times New Roman" panose="02020603050405020304" pitchFamily="18" charset="0"/>
            </a:endParaRPr>
          </a:p>
          <a:p>
            <a:pPr indent="144145" algn="ctr">
              <a:lnSpc>
                <a:spcPct val="107000"/>
              </a:lnSpc>
              <a:buNone/>
            </a:pPr>
            <a:r>
              <a:rPr lang="fr-FR" sz="1800" b="0" dirty="0">
                <a:effectLst/>
                <a:latin typeface="Cooper Black" panose="0208090404030B0204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04E2539-4E8D-5B3D-606A-89660E477314}"/>
              </a:ext>
            </a:extLst>
          </p:cNvPr>
          <p:cNvSpPr/>
          <p:nvPr userDrawn="1"/>
        </p:nvSpPr>
        <p:spPr>
          <a:xfrm>
            <a:off x="0" y="1560209"/>
            <a:ext cx="10336696" cy="120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598EF1-C625-77EA-EF2E-FF34BC53D474}"/>
              </a:ext>
            </a:extLst>
          </p:cNvPr>
          <p:cNvSpPr/>
          <p:nvPr userDrawn="1"/>
        </p:nvSpPr>
        <p:spPr>
          <a:xfrm>
            <a:off x="1898374" y="1793575"/>
            <a:ext cx="10336696" cy="120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18BFEF0-9853-36AA-247D-6E38B22D971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372" y="74909"/>
            <a:ext cx="1631784" cy="1644508"/>
          </a:xfrm>
          <a:prstGeom prst="rect">
            <a:avLst/>
          </a:prstGeom>
        </p:spPr>
      </p:pic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DD9727B9-0954-3E2C-FA4B-62EA510F2FF3}"/>
              </a:ext>
            </a:extLst>
          </p:cNvPr>
          <p:cNvCxnSpPr/>
          <p:nvPr userDrawn="1"/>
        </p:nvCxnSpPr>
        <p:spPr>
          <a:xfrm>
            <a:off x="838200" y="6356350"/>
            <a:ext cx="1054551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065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0F069-721A-5BCE-712D-8D9B7D638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B0C565-507B-738D-097D-A4E7327E10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3A88C-D978-C391-A670-0D2A2CCB9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B0775-DEA1-4938-B530-5903E17F35F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320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3B68B8-F538-5876-6D6C-7082D3E89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B0775-DEA1-4938-B530-5903E17F35FF}" type="slidenum">
              <a:rPr lang="fr-FR" smtClean="0"/>
              <a:t>2</a:t>
            </a:fld>
            <a:endParaRPr lang="fr-FR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7D34ADB4-1283-F491-B930-84F88EC56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681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00C46-EFB2-3A39-76F7-2F7484E8D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64A64-5F03-5DFB-6FB3-F79679D13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2084"/>
            <a:ext cx="10515600" cy="40136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D7F23B-96FE-F2DF-94F1-84039C831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B0775-DEA1-4938-B530-5903E17F35F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165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C87E34-1A04-EDF2-FA4B-EE7693773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1F76AD-45F3-DA5E-9FFE-9C05AD76C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1C1EEB0-003B-C784-5579-B247A879F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B0775-DEA1-4938-B530-5903E17F35FF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17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</Words>
  <Application>Microsoft Office PowerPoint</Application>
  <PresentationFormat>Grand écran</PresentationFormat>
  <Paragraphs>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Aptos</vt:lpstr>
      <vt:lpstr>Aptos Display</vt:lpstr>
      <vt:lpstr>Arial</vt:lpstr>
      <vt:lpstr>Book Antiqua</vt:lpstr>
      <vt:lpstr>Calibri</vt:lpstr>
      <vt:lpstr>Cooper Black</vt:lpstr>
      <vt:lpstr>Times New Roman</vt:lpstr>
      <vt:lpstr>Office Theme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</dc:creator>
  <cp:lastModifiedBy>admin</cp:lastModifiedBy>
  <cp:revision>45</cp:revision>
  <dcterms:created xsi:type="dcterms:W3CDTF">2026-01-18T10:27:13Z</dcterms:created>
  <dcterms:modified xsi:type="dcterms:W3CDTF">2026-01-18T15:07:59Z</dcterms:modified>
</cp:coreProperties>
</file>